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1"/>
  </p:notesMasterIdLst>
  <p:sldIdLst>
    <p:sldId id="256" r:id="rId2"/>
    <p:sldId id="262" r:id="rId3"/>
    <p:sldId id="258" r:id="rId4"/>
    <p:sldId id="264" r:id="rId5"/>
    <p:sldId id="260" r:id="rId6"/>
    <p:sldId id="257" r:id="rId7"/>
    <p:sldId id="259" r:id="rId8"/>
    <p:sldId id="261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C4F29-BAAF-4F7F-807A-A036BFE11AD7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E08BC-0EAC-454A-9ECB-E86697E45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4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E08BC-0EAC-454A-9ECB-E86697E45F1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7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0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8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21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7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105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96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9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4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9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2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0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2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4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4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7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6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4A73-9DD4-48CE-84AA-BDDADEB82C43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A413FB5-0F12-4F29-866C-EBE7CABB7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643" y="311820"/>
            <a:ext cx="638783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Курагинский детский сад №1 «Красная шапочка» комбинированного вида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928" y="2168597"/>
            <a:ext cx="114980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Районная методическая площадка</a:t>
            </a:r>
          </a:p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дошкольника: </a:t>
            </a: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семья, детский сад, школа, социум»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730" y="0"/>
            <a:ext cx="78512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3753" y="302359"/>
            <a:ext cx="10972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Rawline"/>
              </a:rPr>
              <a:t>Создание единого </a:t>
            </a:r>
            <a:r>
              <a:rPr lang="ru-RU" sz="2800" dirty="0" err="1">
                <a:solidFill>
                  <a:srgbClr val="0070C0"/>
                </a:solidFill>
                <a:latin typeface="Rawline"/>
              </a:rPr>
              <a:t>воспитательно</a:t>
            </a:r>
            <a:r>
              <a:rPr lang="ru-RU" sz="2800" dirty="0">
                <a:solidFill>
                  <a:srgbClr val="0070C0"/>
                </a:solidFill>
                <a:latin typeface="Rawline"/>
              </a:rPr>
              <a:t>-образовательного пространства, включающего семью, детский сад и социум, как его равноправных составляющих.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  <a:latin typeface="Rawline"/>
              </a:rPr>
              <a:t>1. Охарактеризовать сущность современных форм взаимодействия и коммуникации семьи, детского сада и социума.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  <a:latin typeface="Rawline"/>
              </a:rPr>
              <a:t>2. Выявить состояние современного взаимодействия семьи, детского сада и социума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  <a:latin typeface="Rawline"/>
              </a:rPr>
              <a:t>3. Определить и реализовать педагогические условия использования современных форм взаимодействия семьи, детского сада и социума.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r>
              <a:rPr lang="ru-RU" sz="2800" dirty="0">
                <a:solidFill>
                  <a:srgbClr val="0070C0"/>
                </a:solidFill>
                <a:latin typeface="Rawline"/>
              </a:rPr>
              <a:t>4. Разработать методические рекомендации взаимодействия семьи, детского сада и социума в процессе создания единого </a:t>
            </a:r>
            <a:r>
              <a:rPr lang="ru-RU" sz="2800" dirty="0" err="1">
                <a:solidFill>
                  <a:srgbClr val="0070C0"/>
                </a:solidFill>
                <a:latin typeface="Rawline"/>
              </a:rPr>
              <a:t>воспитательно</a:t>
            </a:r>
            <a:r>
              <a:rPr lang="ru-RU" sz="2800" dirty="0">
                <a:solidFill>
                  <a:srgbClr val="0070C0"/>
                </a:solidFill>
                <a:latin typeface="Rawline"/>
              </a:rPr>
              <a:t>-образовательного пространства дошкольника.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799" y="1641208"/>
            <a:ext cx="11756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«Здоровый образ жизни – хорошая привычка»;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«Дошкольники с особыми образовательными потребностями»;</a:t>
            </a: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4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у.г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«Театр. Творчество</a:t>
            </a: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Дети».</a:t>
            </a:r>
            <a:endParaRPr lang="ru-RU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4014" y="378372"/>
            <a:ext cx="7646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0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7" y="2022633"/>
            <a:ext cx="2890604" cy="5120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9" y="1797878"/>
            <a:ext cx="2641601" cy="534525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64080" y="933135"/>
            <a:ext cx="82905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– 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орошая привычка»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92"/>
            <a:ext cx="12192000" cy="3241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0836"/>
            <a:ext cx="12192000" cy="36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979" y="262612"/>
            <a:ext cx="91050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компетентности педагогов в вопросах укрепления физического и психического здоровья дошкольников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338" y="1751588"/>
            <a:ext cx="99718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Выявить и внедрить эффективные методы и приемы работы с дошкольниками через изучения и применения инновационных технологий оздоровления детей;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Создать условия для тесного сотрудничества педагогов, родителей, социума с целью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и психического здоровья дошкольника;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Реализовать мероприятия комплексной системы оздоровления детей с учетом состояния здоровья каждого ребенка через формирование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 в ДОУ для приобщения детей 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710" y="523220"/>
            <a:ext cx="118482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и педагогов;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курсов повышения квалификации;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тематических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родительское собрание «Здоровье и безопасность детей превыше всего»;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разного уровня;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и обновление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ППРС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анализ посещаемости детьми ДОУ;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 здоровья;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детей старшего дошкольного возраста на стадион;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проектов по здоровьесбережению между группами ДОУ;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консультационного пункта ДОУ по здоровьесбережению;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спортивного мероприятия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Здравушка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среди педагогов и родителей района.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4579" y="0"/>
            <a:ext cx="7788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основных мероприятий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168" y="292694"/>
            <a:ext cx="871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1389" y="1266944"/>
            <a:ext cx="110169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проблемы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педагогическом сообществе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семьях воспитанников;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заболеваемости среди воспитанников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посещаемости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ЗОЖ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семьях воспитанников: 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дня, участие в спортивно-оздоровительных мероприятиях разного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34821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20805082">
            <a:off x="-6517" y="1080315"/>
            <a:ext cx="10825449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1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111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7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337</TotalTime>
  <Words>389</Words>
  <Application>Microsoft Office PowerPoint</Application>
  <PresentationFormat>Широкоэкранный</PresentationFormat>
  <Paragraphs>47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Rawline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37</cp:revision>
  <dcterms:created xsi:type="dcterms:W3CDTF">2022-10-20T14:04:01Z</dcterms:created>
  <dcterms:modified xsi:type="dcterms:W3CDTF">2023-03-21T04:54:35Z</dcterms:modified>
</cp:coreProperties>
</file>